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5" r:id="rId4"/>
    <p:sldId id="263" r:id="rId5"/>
    <p:sldId id="264" r:id="rId6"/>
    <p:sldId id="257" r:id="rId7"/>
    <p:sldId id="266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DEBC-3CEF-4B19-A84C-0A15DD4BC0A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A9340-05AD-486A-ADD0-760EE52B0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2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9340-05AD-486A-ADD0-760EE52B0E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9340-05AD-486A-ADD0-760EE52B0E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F29-E7AF-4E3B-A385-A4B8203D8E22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5279-3FD0-4F23-851C-EC7640A6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FCF5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637553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23528" y="5805264"/>
            <a:ext cx="849694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8640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 ... ВЗГЛЯД ИЗ </a:t>
            </a:r>
            <a:r>
              <a:rPr lang="en-US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XXI </a:t>
            </a:r>
            <a:r>
              <a:rPr lang="ru-RU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 </a:t>
            </a:r>
            <a:endParaRPr lang="ru-RU" sz="4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77272"/>
            <a:ext cx="3433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Голованова Юлия,  6 класс</a:t>
            </a:r>
          </a:p>
          <a:p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 Глебова М.А.</a:t>
            </a:r>
            <a:endParaRPr lang="ru-RU" sz="2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emblema-70-risuno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6FF"/>
              </a:clrFrom>
              <a:clrTo>
                <a:srgbClr val="FCF6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052736"/>
            <a:ext cx="2286760" cy="223224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Hcy;&amp;acy;&amp;bcy;&amp;lcy;&amp;ocy;&amp;ncy;&amp;ycy; &amp;dcy;&amp;lcy;&amp;yacy; &amp;pcy;&amp;rcy;&amp;iecy;&amp;zcy;&amp;iecy;&amp;ncy;&amp;tcy;&amp;acy;&amp;tscy;&amp;icy;&amp;jcy; &amp;o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68" y="0"/>
            <a:ext cx="9144000" cy="6868162"/>
          </a:xfrm>
          <a:prstGeom prst="rect">
            <a:avLst/>
          </a:prstGeom>
          <a:noFill/>
        </p:spPr>
      </p:pic>
      <p:pic>
        <p:nvPicPr>
          <p:cNvPr id="11" name="Рисунок 10" descr="2015-02-08 15.03.04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79512" y="260648"/>
            <a:ext cx="2376264" cy="6264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67744" y="865450"/>
            <a:ext cx="568863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В 2015 году вся Россия отмечает славную дату  -  70-летие Победы нашего народа 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в Великой Отечественной войне.</a:t>
            </a:r>
            <a:b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        Великая Победа над фашистской Германией является одним из самых памятных дней 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в истории нашего Отечества. Это общенациональный праздник для всех граждан России. Прошло 70 лет с того дня, когда «отгремели бои» и в нашей стране впервые отпраздновали 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ень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Победы – 9 мая 1945 года. Выросло уже несколько поколений, которые знают о войне только по учебникам истории, по книгам и фильмам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.   </a:t>
            </a:r>
            <a:endParaRPr lang="ru-RU" sz="16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Hcy;&amp;acy;&amp;bcy;&amp;lcy;&amp;ocy;&amp;ncy;&amp;ycy; &amp;dcy;&amp;lcy;&amp;yacy; &amp;pcy;&amp;rcy;&amp;iecy;&amp;zcy;&amp;iecy;&amp;ncy;&amp;tcy;&amp;acy;&amp;tscy;&amp;icy;&amp;jcy; &amp;o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1" name="Рисунок 10" descr="2015-02-08 15.03.04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79512" y="260648"/>
            <a:ext cx="2376264" cy="6264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532993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Но самые ценные свидетельства для всех нас – это живые рассказы участников войны.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Однако,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чем дальше уходит в прошлое та война, тем меньше остается ветеранов, и для молодежи она становится чем-то далеким, событием давно ушедших дней. Как бы то ни было, с каждым годом в России редеют ряды людей, участвовавших в той войне, и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все меньше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остается среди нас носителей памяти о ней. Потому и столь важно сейчас – сохранить память о тех 1418 днях, когда наш народ ценой многочисленных страданий самоотверженно защитил страну, отстоял свою независимость, обеспечил свободное будущее следующим поколениям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&amp;Ucy;&amp;dcy;&amp;acy;&amp;lcy;&amp;iocy;&amp;ncy;&amp;ncy;&amp;acy;&amp;yacy; &amp;rcy;&amp;acy;&amp;bcy;&amp;ocy;&amp;tcy;&amp;acy; &amp;Pcy;&amp;ocy;&amp;rcy;&amp;tcy;&amp;fcy;&amp;ocy;&amp;lcy;&amp;icy;&amp;ocy; &amp;fcy;&amp;rcy;&amp;icy;&amp;lcy;&amp;acy;&amp;ncy;&amp;scy;&amp;iecy;&amp;rcy;&amp;acy; Vasilchuk Ludmila Ludm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Июнь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440160" cy="2085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5-02-08 15.03.04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95536" y="1124744"/>
            <a:ext cx="2111518" cy="53012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frontovi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4735"/>
          <a:stretch>
            <a:fillRect/>
          </a:stretch>
        </p:blipFill>
        <p:spPr>
          <a:xfrm>
            <a:off x="7452320" y="5085184"/>
            <a:ext cx="1368152" cy="1303375"/>
          </a:xfrm>
          <a:prstGeom prst="rect">
            <a:avLst/>
          </a:prstGeom>
        </p:spPr>
      </p:pic>
      <p:pic>
        <p:nvPicPr>
          <p:cNvPr id="10" name="Рисунок 9" descr="orden_otechestvennoy_voyny_ii_stepe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3474386"/>
            <a:ext cx="2123728" cy="1592796"/>
          </a:xfrm>
          <a:prstGeom prst="rect">
            <a:avLst/>
          </a:prstGeom>
        </p:spPr>
      </p:pic>
      <p:pic>
        <p:nvPicPr>
          <p:cNvPr id="11" name="Рисунок 10" descr="На паспорт^19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0592" y="260648"/>
            <a:ext cx="2088232" cy="26326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11760" y="1154955"/>
            <a:ext cx="48965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      У меня есть прабабушка Лида, которая жила и работала во время блокады в Ленинграде, и я бы хотела рассказать про ее нелегкую жизнь в те далекие, страшные, жестокие военные </a:t>
            </a:r>
            <a:r>
              <a:rPr lang="ru-RU" sz="1200" dirty="0" smtClean="0">
                <a:latin typeface="Georgia" pitchFamily="18" charset="0"/>
              </a:rPr>
              <a:t>годы.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dirty="0" smtClean="0">
                <a:latin typeface="Georgia" pitchFamily="18" charset="0"/>
              </a:rPr>
              <a:t>      До войны моя </a:t>
            </a:r>
            <a:r>
              <a:rPr lang="ru-RU" sz="1200" dirty="0" smtClean="0">
                <a:latin typeface="Georgia" pitchFamily="18" charset="0"/>
              </a:rPr>
              <a:t> прабабушка жила </a:t>
            </a:r>
            <a:r>
              <a:rPr lang="ru-RU" sz="1200" dirty="0" smtClean="0">
                <a:latin typeface="Georgia" pitchFamily="18" charset="0"/>
              </a:rPr>
              <a:t>в городе </a:t>
            </a:r>
            <a:r>
              <a:rPr lang="ru-RU" sz="1200" dirty="0" smtClean="0">
                <a:latin typeface="Georgia" pitchFamily="18" charset="0"/>
              </a:rPr>
              <a:t> Сычевка  </a:t>
            </a:r>
            <a:r>
              <a:rPr lang="ru-RU" sz="1200" dirty="0" smtClean="0">
                <a:latin typeface="Georgia" pitchFamily="18" charset="0"/>
              </a:rPr>
              <a:t>Смоленской области.</a:t>
            </a:r>
          </a:p>
          <a:p>
            <a:r>
              <a:rPr lang="ru-RU" sz="1200" dirty="0" smtClean="0">
                <a:latin typeface="Georgia" pitchFamily="18" charset="0"/>
              </a:rPr>
              <a:t>      На летние каникулы она поехала в Ленинград к своим старшим сестрам - Марусе </a:t>
            </a:r>
            <a:r>
              <a:rPr lang="ru-RU" sz="1200" dirty="0" smtClean="0">
                <a:latin typeface="Georgia" pitchFamily="18" charset="0"/>
              </a:rPr>
              <a:t> и </a:t>
            </a:r>
            <a:r>
              <a:rPr lang="ru-RU" sz="1200" dirty="0" smtClean="0">
                <a:latin typeface="Georgia" pitchFamily="18" charset="0"/>
              </a:rPr>
              <a:t>Кате. </a:t>
            </a:r>
            <a:r>
              <a:rPr lang="ru-RU" sz="1200" dirty="0" smtClean="0">
                <a:latin typeface="Georgia" pitchFamily="18" charset="0"/>
              </a:rPr>
              <a:t>Но </a:t>
            </a:r>
            <a:r>
              <a:rPr lang="ru-RU" sz="1200" dirty="0" smtClean="0">
                <a:latin typeface="Georgia" pitchFamily="18" charset="0"/>
              </a:rPr>
              <a:t>случилось так, что вернуться обратно она не смогла из-за начавшейся 22 июня 1941 года Великой Отечественной </a:t>
            </a:r>
            <a:r>
              <a:rPr lang="ru-RU" sz="1200" dirty="0" smtClean="0">
                <a:latin typeface="Georgia" pitchFamily="18" charset="0"/>
              </a:rPr>
              <a:t>войны: на </a:t>
            </a:r>
            <a:r>
              <a:rPr lang="ru-RU" sz="1200" dirty="0" smtClean="0">
                <a:latin typeface="Georgia" pitchFamily="18" charset="0"/>
              </a:rPr>
              <a:t>том направлении наступали немцы.</a:t>
            </a:r>
          </a:p>
          <a:p>
            <a:r>
              <a:rPr lang="ru-RU" sz="1200" dirty="0" smtClean="0">
                <a:latin typeface="Georgia" pitchFamily="18" charset="0"/>
              </a:rPr>
              <a:t>     Пришлось остаться в Ленинграде и жить у своей сестры Кати. </a:t>
            </a:r>
            <a:r>
              <a:rPr lang="ru-RU" sz="1200" dirty="0" smtClean="0">
                <a:latin typeface="Georgia" pitchFamily="18" charset="0"/>
              </a:rPr>
              <a:t>Прабабушке </a:t>
            </a:r>
            <a:r>
              <a:rPr lang="ru-RU" sz="1200" dirty="0" smtClean="0">
                <a:latin typeface="Georgia" pitchFamily="18" charset="0"/>
              </a:rPr>
              <a:t>тогда было 17 лет, и она поступила учиться в Финансово-экономический техникум. Учеба должна была начаться </a:t>
            </a:r>
            <a:r>
              <a:rPr lang="ru-RU" sz="1200" dirty="0" smtClean="0">
                <a:latin typeface="Georgia" pitchFamily="18" charset="0"/>
              </a:rPr>
              <a:t> 8 </a:t>
            </a:r>
            <a:r>
              <a:rPr lang="ru-RU" sz="1200" dirty="0" smtClean="0">
                <a:latin typeface="Georgia" pitchFamily="18" charset="0"/>
              </a:rPr>
              <a:t>сентября, но когда </a:t>
            </a:r>
            <a:r>
              <a:rPr lang="ru-RU" sz="1200" dirty="0" smtClean="0">
                <a:latin typeface="Georgia" pitchFamily="18" charset="0"/>
              </a:rPr>
              <a:t>юная студентка пришла к техникуму, он </a:t>
            </a:r>
            <a:r>
              <a:rPr lang="ru-RU" sz="1200" dirty="0" smtClean="0">
                <a:latin typeface="Georgia" pitchFamily="18" charset="0"/>
              </a:rPr>
              <a:t>был разбомблен. Учиться было негде. В этот день началась блокада Ленинграда. Надо было на что-то жить. И она решила устроиться  работать на бумажную фабрику. Там она вместе </a:t>
            </a:r>
            <a:r>
              <a:rPr lang="ru-RU" sz="1200" dirty="0" smtClean="0">
                <a:latin typeface="Georgia" pitchFamily="18" charset="0"/>
              </a:rPr>
              <a:t> со </a:t>
            </a:r>
            <a:r>
              <a:rPr lang="ru-RU" sz="1200" dirty="0" smtClean="0">
                <a:latin typeface="Georgia" pitchFamily="18" charset="0"/>
              </a:rPr>
              <a:t>своими сверстниками сушила картон и делала из него </a:t>
            </a:r>
            <a:r>
              <a:rPr lang="ru-RU" sz="1200" dirty="0" smtClean="0">
                <a:latin typeface="Georgia" pitchFamily="18" charset="0"/>
              </a:rPr>
              <a:t>упаковку. </a:t>
            </a:r>
            <a:r>
              <a:rPr lang="ru-RU" sz="1200" dirty="0" smtClean="0">
                <a:latin typeface="Georgia" pitchFamily="18" charset="0"/>
              </a:rPr>
              <a:t>За работу выдавали продуктовые карточки, благодаря которым она </a:t>
            </a:r>
            <a:r>
              <a:rPr lang="ru-RU" sz="1200" dirty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могла</a:t>
            </a:r>
            <a:r>
              <a:rPr lang="ru-RU" sz="1200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получать продукты. Карточки </a:t>
            </a:r>
            <a:r>
              <a:rPr lang="ru-RU" sz="1200" dirty="0" smtClean="0">
                <a:latin typeface="Georgia" pitchFamily="18" charset="0"/>
              </a:rPr>
              <a:t>полагались служащим</a:t>
            </a:r>
            <a:r>
              <a:rPr lang="ru-RU" sz="1200" dirty="0" smtClean="0">
                <a:latin typeface="Georgia" pitchFamily="18" charset="0"/>
              </a:rPr>
              <a:t>,  рабочим,  детям и военным.</a:t>
            </a:r>
          </a:p>
          <a:p>
            <a:r>
              <a:rPr lang="ru-RU" sz="1200" dirty="0" smtClean="0">
                <a:latin typeface="Georgia" pitchFamily="18" charset="0"/>
              </a:rPr>
              <a:t>     В это голодное время приходилось собирать и есть лебеду, выкапывать </a:t>
            </a:r>
            <a:r>
              <a:rPr lang="ru-RU" sz="1200" dirty="0" smtClean="0">
                <a:latin typeface="Georgia" pitchFamily="18" charset="0"/>
              </a:rPr>
              <a:t>турнепс. Собирали в </a:t>
            </a:r>
            <a:r>
              <a:rPr lang="ru-RU" sz="1200" dirty="0" smtClean="0">
                <a:latin typeface="Georgia" pitchFamily="18" charset="0"/>
              </a:rPr>
              <a:t>местах, где земля более мягкая и рыхлая. </a:t>
            </a:r>
            <a:r>
              <a:rPr lang="ru-RU" sz="1200" dirty="0" smtClean="0">
                <a:latin typeface="Georgia" pitchFamily="18" charset="0"/>
              </a:rPr>
              <a:t>По карточке  </a:t>
            </a:r>
            <a:r>
              <a:rPr lang="ru-RU" sz="1200" dirty="0" smtClean="0">
                <a:latin typeface="Georgia" pitchFamily="18" charset="0"/>
              </a:rPr>
              <a:t>бабушка Лида могла </a:t>
            </a:r>
            <a:r>
              <a:rPr lang="ru-RU" sz="1200" dirty="0" smtClean="0">
                <a:latin typeface="Georgia" pitchFamily="18" charset="0"/>
              </a:rPr>
              <a:t>получить </a:t>
            </a:r>
            <a:r>
              <a:rPr lang="ru-RU" sz="1200" dirty="0" smtClean="0">
                <a:latin typeface="Georgia" pitchFamily="18" charset="0"/>
              </a:rPr>
              <a:t>один маленький кусочек хлеба в день. </a:t>
            </a:r>
            <a:r>
              <a:rPr lang="ru-RU" sz="1200" dirty="0" smtClean="0">
                <a:latin typeface="Georgia" pitchFamily="18" charset="0"/>
              </a:rPr>
              <a:t>Продавец </a:t>
            </a:r>
            <a:r>
              <a:rPr lang="ru-RU" sz="1200" dirty="0" smtClean="0">
                <a:latin typeface="Georgia" pitchFamily="18" charset="0"/>
              </a:rPr>
              <a:t>забирала карточку и выдавала 125 </a:t>
            </a:r>
            <a:r>
              <a:rPr lang="ru-RU" sz="1200" dirty="0" smtClean="0">
                <a:latin typeface="Georgia" pitchFamily="18" charset="0"/>
              </a:rPr>
              <a:t>граммов  драгоценного хлеба</a:t>
            </a:r>
            <a:r>
              <a:rPr lang="ru-RU" sz="1200" dirty="0" smtClean="0">
                <a:latin typeface="Georgia" pitchFamily="18" charset="0"/>
              </a:rPr>
              <a:t>. 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&amp;Ucy;&amp;dcy;&amp;acy;&amp;lcy;&amp;iocy;&amp;ncy;&amp;ncy;&amp;acy;&amp;yacy; &amp;rcy;&amp;acy;&amp;bcy;&amp;ocy;&amp;tcy;&amp;acy; &amp;Pcy;&amp;ocy;&amp;rcy;&amp;tcy;&amp;fcy;&amp;ocy;&amp;lcy;&amp;icy;&amp;ocy; &amp;fcy;&amp;rcy;&amp;icy;&amp;lcy;&amp;acy;&amp;ncy;&amp;scy;&amp;iecy;&amp;rcy;&amp;acy; Vasilchuk Ludmila Ludm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Лидия Александровна Николаева Водительские права (сентябрь 1943)Работала в блокадном Ленинграде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020272" y="1340768"/>
            <a:ext cx="1584176" cy="193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Лидия Александровна Николаева Красноармеец (июнь 1943)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236296" y="4077072"/>
            <a:ext cx="13052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2015-02-08 15.03.04.jpe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1124744"/>
            <a:ext cx="2111518" cy="53012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frontovi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4390"/>
          <a:stretch>
            <a:fillRect/>
          </a:stretch>
        </p:blipFill>
        <p:spPr>
          <a:xfrm>
            <a:off x="7637714" y="5229200"/>
            <a:ext cx="1506286" cy="1440160"/>
          </a:xfrm>
          <a:prstGeom prst="rect">
            <a:avLst/>
          </a:prstGeom>
        </p:spPr>
      </p:pic>
      <p:pic>
        <p:nvPicPr>
          <p:cNvPr id="10" name="Рисунок 9" descr="orden_otechestvennoy_voyny_ii_stepen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2348880"/>
            <a:ext cx="2088232" cy="156617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1075567"/>
            <a:ext cx="48965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Однажды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моей прабабушкой произошел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неприятный случай. Когда ей выдали карточку, она пошла за хлебом. Перед местом выдачи была большая очередь. Люди были голодные, и каждый хотел получить свой заслуженный хлеб. Когда подошла очередь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прабабушки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продавщица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отдала ей кусочек желанного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хлеба… Вдруг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какой-то голодный мальчишка вырвал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 нее из рук хлеб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убежал.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не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знала, что ей делать. А продавщица больше хлеба ей не дала. Со слезами вернулась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Лида домой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На следующий день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была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уже осторожнее и держала свой кусочек хлеба крепко.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Прабабушка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всегда относила домой свой хлеб. И даже если она была очень голодна, все равно делила его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 сестрой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Катей и больным братом Иваном. Конечно же, Ивану доставалось больше. Он же был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мужчина. 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тому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же,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больной. Ему нужны были силы.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то время, несмотря на постоянные и жестокие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обстрелы,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работали трамваи. Часто случалось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так: когда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люди ехали в трамвае, объявляли тревогу из-за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обстрелов, трамваи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останавливались, и люди убегали куда могли, прятались. Доехать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куда-либо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трамвае было очень трудно.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После работы на бумажной фабрике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прабабушку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призвали в армию и отправили на курсы вождения военных машин. 3 месяца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училась.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 водить машину ей не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пришлось: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окончании  курсов ее отправили в прифронтовую часть в Невской Дубровке, где находились склады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оружием, и нужно было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разгружать вагоны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Вместе с ней там трудилось еще 500 девушек.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Блокадный Ленинград - Всероссийский конкурс детского рисунк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7020272" y="5229200"/>
            <a:ext cx="1728192" cy="1296144"/>
            <a:chOff x="106632150" y="109139775"/>
            <a:chExt cx="7488000" cy="414286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9569"/>
            <a:stretch>
              <a:fillRect/>
            </a:stretch>
          </p:blipFill>
          <p:spPr bwMode="auto">
            <a:xfrm>
              <a:off x="106632150" y="109139775"/>
              <a:ext cx="7488000" cy="41428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06776150" y="109139775"/>
              <a:ext cx="7344000" cy="216000"/>
            </a:xfrm>
            <a:prstGeom prst="rect">
              <a:avLst/>
            </a:prstGeom>
            <a:solidFill>
              <a:srgbClr val="533701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3672408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Нет ни одной семьи в России,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чью жизнь не вторглась бы война.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человека нет в России,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Судьбу, которого не изменила бы она!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Война, безжалостная, злая,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Сметала на своем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пути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города,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 разбирая,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Солдат, желавших Родину спасти.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 не только военные люди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 Отчизну стояли стеной,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Были также мирные люди,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Защищавшие тыл своей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Есть много городов-героев: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 Сталинграда до Москвы,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 Ленинград мне всех дороже -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Великий город около Невы.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Девятьсот проклятых дней блокады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два миллиона тяжких смертей!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Вот, что выдержали Ленинградцы,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Спасая от рабства своих детей!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Среди тех, кто стоял за свободу,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Кто боролся за жизнь до конца,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Николаева Лидия Александровна,-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Она стойко держалась всегда.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07904" y="86916"/>
            <a:ext cx="338437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И, пройдя сквозь огонь и воду,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Испытавши мучений сполна,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Рассказывает, хоть и с болью в горле,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 блокадную жизнь мне 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отключили свет и газ,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как в глазах огонь погас,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было страшно ей одной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Бродить по улице немой.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вместо хлеба, молока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Опилки ели, лед топили,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как, смотря на облака,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 мирном небе все просили.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тяжело работать было,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Чтоб больше  хлеба получить,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сильно сердце в груди билось,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Когда стреляли, чтоб добить.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Когда вокруг себя ты видишь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Трупы невинных детей,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Голодных, тощих стоны слышишь.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Повсюду тысячи смертей.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Но после своего рассказа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Она всегда мне говорит: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«Не дай вам Бог, родные  дети,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Перетерпеть все муки эти!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Добро пусть в мире победит!»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2200" y="3859887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6536" y="19168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Стихотворение  написала  Голованова Екатерина,  моя сестра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Блокадный Ленинград - Всероссийский конкурс детского рисунк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7020272" y="5229200"/>
            <a:ext cx="1728192" cy="1296144"/>
            <a:chOff x="106632150" y="109139775"/>
            <a:chExt cx="7488000" cy="414286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9569"/>
            <a:stretch>
              <a:fillRect/>
            </a:stretch>
          </p:blipFill>
          <p:spPr bwMode="auto">
            <a:xfrm>
              <a:off x="106632150" y="109139775"/>
              <a:ext cx="7488000" cy="41428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06776150" y="109139775"/>
              <a:ext cx="7344000" cy="216000"/>
            </a:xfrm>
            <a:prstGeom prst="rect">
              <a:avLst/>
            </a:prstGeom>
            <a:solidFill>
              <a:srgbClr val="533701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2200" y="3859887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6536" y="19168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Стихотворение  написала  Голованова Екатерина,  моя сестра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060848"/>
            <a:ext cx="5094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стихотворение  </a:t>
            </a:r>
            <a:r>
              <a:rPr lang="ru-RU" sz="3200" b="1" dirty="0">
                <a:solidFill>
                  <a:srgbClr val="FF0000"/>
                </a:solidFill>
              </a:rPr>
              <a:t>написала  Голованова Екатерина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FF0000"/>
                </a:solidFill>
              </a:rPr>
              <a:t>моя сестра</a:t>
            </a:r>
          </a:p>
        </p:txBody>
      </p:sp>
    </p:spTree>
    <p:extLst>
      <p:ext uri="{BB962C8B-B14F-4D97-AF65-F5344CB8AC3E}">
        <p14:creationId xmlns:p14="http://schemas.microsoft.com/office/powerpoint/2010/main" val="3748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&amp;Ucy;&amp;dcy;&amp;acy;&amp;lcy;&amp;iocy;&amp;ncy;&amp;ncy;&amp;acy;&amp;yacy; &amp;rcy;&amp;acy;&amp;bcy;&amp;ocy;&amp;tcy;&amp;acy; &amp;Pcy;&amp;ocy;&amp;rcy;&amp;tcy;&amp;fcy;&amp;ocy;&amp;lcy;&amp;icy;&amp;ocy; &amp;fcy;&amp;rcy;&amp;icy;&amp;lcy;&amp;acy;&amp;ncy;&amp;scy;&amp;iecy;&amp;rcy;&amp;acy; Vasilchuk Ludmila Ludm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2015-02-08 15.03.04.jpe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79512" y="1124744"/>
            <a:ext cx="2111518" cy="53012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Студентка финансово-эконом техникума^25.08.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632" y="2420888"/>
            <a:ext cx="2160240" cy="28451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После демобилизации^25.12.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340768"/>
            <a:ext cx="1512168" cy="233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frontovi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2222"/>
          <a:stretch>
            <a:fillRect/>
          </a:stretch>
        </p:blipFill>
        <p:spPr>
          <a:xfrm>
            <a:off x="7308304" y="3068960"/>
            <a:ext cx="515512" cy="504056"/>
          </a:xfrm>
          <a:prstGeom prst="rect">
            <a:avLst/>
          </a:prstGeom>
        </p:spPr>
      </p:pic>
      <p:pic>
        <p:nvPicPr>
          <p:cNvPr id="10" name="Рисунок 9" descr="orden_otechestvennoy_voyny_ii_stepen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3068960"/>
            <a:ext cx="768085" cy="57606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1014125"/>
            <a:ext cx="4968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Прабабушка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хорошо помнит, как вшестером им приходилось разгружать  вагон с оружием. Вагон был заставлен ящиками от дверей до потолка. Ящики весили от 24 до 54 кг. Каждая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семнадцатилетняя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девушка носила ящик весом в 54 кг! Это была очень тяжелая работа! Они работали  в 50 км от линии фронта. И все-таки там было очень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страшно.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Преодолевая  свой страх, девушки  выполняли эту тяжелую работу.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Каждый день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Лидия вместе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 своими подругами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забиралась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крышу для того, чтобы сбрасывать с нее зажигательные бомбы. Немцы бомбили ими дома и продовольственные склады. Молодые девчата сбрасывали их на землю и тушили, чтобы они не взрывались.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 работу на Невской Дубровке бабушке дали маленькую комнату в 8 кв. метров.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Всю войну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не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знала, где находилась ее мама. Только после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войны,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1949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году,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нашла ее!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День Победы она отмечала одна в родительском доме на улице Снегирева в Смоленской области.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Блокада Ленинграда длилась очень долго. Это было мучительное и жестокое время. Мы сейчас не можем представить, каково им было там. Голод, холод, страх, тяжелейший труд, бомбежки и обстрелы, кругом смерть и разруха – вот что пришлось пережить людям. Каждый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жил,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 мог. Даже сейчас,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когда мы слушаем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рассказы ветеранов, нам становится жутко и страшно. Так каково же им было там? Мы должны уважать и чтить людей, которые выжили и победили в Великой Отечественной войне! Благодаря им мы живем в мире! Слава героям войны!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Picture 2" descr="Сайт 10-Б класса - Рисунки ко Дню Победы Сайт 10-Б класс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581128"/>
            <a:ext cx="1983350" cy="1361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&amp;Ucy;&amp;dcy;&amp;acy;&amp;lcy;&amp;iocy;&amp;ncy;&amp;ncy;&amp;acy;&amp;yacy; &amp;rcy;&amp;acy;&amp;bcy;&amp;ocy;&amp;tcy;&amp;acy; &amp;Pcy;&amp;ocy;&amp;rcy;&amp;tcy;&amp;fcy;&amp;ocy;&amp;lcy;&amp;icy;&amp;ocy; &amp;fcy;&amp;rcy;&amp;icy;&amp;lcy;&amp;acy;&amp;ncy;&amp;scy;&amp;iecy;&amp;rcy;&amp;acy; Vasilchuk Ludmila Ludm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4653136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Спасибо, дорогие ветераны!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Спасибо, бабушка моя!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 то, что бились вы за правду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 имя мира и добра!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2015-02-08 15.03.04.jpe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95536" y="1052736"/>
            <a:ext cx="2088232" cy="53012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4464496" cy="267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41d539cbc7366de35748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</a:blip>
          <a:srcRect l="34880" t="15162" r="36462" b="15162"/>
          <a:stretch>
            <a:fillRect/>
          </a:stretch>
        </p:blipFill>
        <p:spPr>
          <a:xfrm>
            <a:off x="6660013" y="2420888"/>
            <a:ext cx="2483987" cy="40324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orden_otechestvennoy_voyny_ii_stepe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745" y="1772816"/>
            <a:ext cx="2304255" cy="1728192"/>
          </a:xfrm>
          <a:prstGeom prst="rect">
            <a:avLst/>
          </a:prstGeom>
        </p:spPr>
      </p:pic>
      <p:pic>
        <p:nvPicPr>
          <p:cNvPr id="9" name="Рисунок 8" descr="frontovik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4390"/>
          <a:stretch>
            <a:fillRect/>
          </a:stretch>
        </p:blipFill>
        <p:spPr>
          <a:xfrm>
            <a:off x="6300192" y="980727"/>
            <a:ext cx="1408701" cy="134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1247</Words>
  <Application>Microsoft Office PowerPoint</Application>
  <PresentationFormat>Экран (4:3)</PresentationFormat>
  <Paragraphs>103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Medkabinet</dc:creator>
  <cp:lastModifiedBy>01 скола</cp:lastModifiedBy>
  <cp:revision>71</cp:revision>
  <dcterms:created xsi:type="dcterms:W3CDTF">2015-03-30T07:07:07Z</dcterms:created>
  <dcterms:modified xsi:type="dcterms:W3CDTF">2015-04-28T10:28:26Z</dcterms:modified>
</cp:coreProperties>
</file>